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9" r:id="rId2"/>
    <p:sldId id="257" r:id="rId3"/>
    <p:sldId id="260" r:id="rId4"/>
    <p:sldId id="258" r:id="rId5"/>
    <p:sldId id="269" r:id="rId6"/>
    <p:sldId id="270" r:id="rId7"/>
    <p:sldId id="271" r:id="rId8"/>
    <p:sldId id="272"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12/29/2024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12/29/2024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12/29/2024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12/29/2024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12/29/2024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12/29/2024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12/29/2024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12/29/2024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12/29/2024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3" y="2219413"/>
            <a:ext cx="9749405"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dirty="0"/>
              <a:t>XÂY DỰNG HỆ THỐNG HỒ DỮ LIỆU PHÂN TÍCH DỮ LIỆU CHUYẾN BAY</a:t>
            </a:r>
            <a:endParaRPr lang="en-US" sz="2800"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507350"/>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400" b="0" dirty="0"/>
              <a:t>Sinh viên:	Trần Ngọc Bảo - 20215529</a:t>
            </a:r>
            <a:endParaRPr lang="en-US" sz="2400" b="0" dirty="0"/>
          </a:p>
          <a:p>
            <a:r>
              <a:rPr lang="vi-VN" sz="2400" b="0" dirty="0"/>
              <a:t>GVHD:	TS. Ngô Thành Trung</a:t>
            </a:r>
            <a:endParaRPr lang="en-US" sz="24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dirty="0"/>
              <a:t>Nội dung chính</a:t>
            </a:r>
            <a:endParaRPr lang="en-US"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vi-VN" dirty="0"/>
              <a:t>Chương 1: Giới thiệu đề tài</a:t>
            </a:r>
          </a:p>
          <a:p>
            <a:r>
              <a:rPr lang="vi-VN" dirty="0"/>
              <a:t>Chương 2: Công nghệ sử dụng</a:t>
            </a:r>
          </a:p>
          <a:p>
            <a:r>
              <a:rPr lang="vi-VN" dirty="0"/>
              <a:t>Chương 3: Thiết kế hệ thống</a:t>
            </a:r>
          </a:p>
          <a:p>
            <a:r>
              <a:rPr lang="vi-VN" dirty="0"/>
              <a:t>Chương 4: Triển khai hệ thống</a:t>
            </a:r>
          </a:p>
          <a:p>
            <a:r>
              <a:rPr lang="vi-VN" dirty="0"/>
              <a:t>Chương 5: Demo</a:t>
            </a: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Tree>
    <p:extLst>
      <p:ext uri="{BB962C8B-B14F-4D97-AF65-F5344CB8AC3E}">
        <p14:creationId xmlns:p14="http://schemas.microsoft.com/office/powerpoint/2010/main" val="22143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vi-VN" dirty="0"/>
              <a:t>Chương 1: Giới thiệu đề tài</a:t>
            </a:r>
            <a:endParaRPr lang="en-US" dirty="0"/>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p:txBody>
          <a:bodyPr/>
          <a:lstStyle/>
          <a:p>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phát</a:t>
            </a:r>
            <a:r>
              <a:rPr lang="en-US" sz="2400" dirty="0"/>
              <a:t> </a:t>
            </a:r>
            <a:r>
              <a:rPr lang="en-US" sz="2400" dirty="0" err="1"/>
              <a:t>triển</a:t>
            </a:r>
            <a:r>
              <a:rPr lang="en-US" sz="2400" dirty="0"/>
              <a:t> </a:t>
            </a:r>
            <a:r>
              <a:rPr lang="en-US" sz="2400" dirty="0" err="1"/>
              <a:t>mạnh</a:t>
            </a:r>
            <a:r>
              <a:rPr lang="en-US" sz="2400" dirty="0"/>
              <a:t> </a:t>
            </a:r>
            <a:r>
              <a:rPr lang="en-US" sz="2400" dirty="0" err="1"/>
              <a:t>mẽ</a:t>
            </a:r>
            <a:r>
              <a:rPr lang="en-US" sz="2400" dirty="0"/>
              <a:t>, </a:t>
            </a:r>
            <a:r>
              <a:rPr lang="en-US" sz="2400" dirty="0" err="1"/>
              <a:t>đóng</a:t>
            </a:r>
            <a:r>
              <a:rPr lang="en-US" sz="2400" dirty="0"/>
              <a:t> </a:t>
            </a:r>
            <a:r>
              <a:rPr lang="en-US" sz="2400" dirty="0" err="1"/>
              <a:t>vai</a:t>
            </a:r>
            <a:r>
              <a:rPr lang="en-US" sz="2400" dirty="0"/>
              <a:t> </a:t>
            </a:r>
            <a:r>
              <a:rPr lang="en-US" sz="2400" dirty="0" err="1"/>
              <a:t>trò</a:t>
            </a:r>
            <a:r>
              <a:rPr lang="en-US" sz="2400" dirty="0"/>
              <a:t> </a:t>
            </a:r>
            <a:r>
              <a:rPr lang="en-US" sz="2400" dirty="0" err="1"/>
              <a:t>quan</a:t>
            </a:r>
            <a:r>
              <a:rPr lang="en-US" sz="2400" dirty="0"/>
              <a:t> </a:t>
            </a:r>
            <a:r>
              <a:rPr lang="en-US" sz="2400" dirty="0" err="1"/>
              <a:t>trọng</a:t>
            </a:r>
            <a:r>
              <a:rPr lang="en-US" sz="2400" dirty="0"/>
              <a:t> </a:t>
            </a:r>
            <a:r>
              <a:rPr lang="en-US" sz="2400" dirty="0" err="1"/>
              <a:t>trong</a:t>
            </a:r>
            <a:r>
              <a:rPr lang="en-US" sz="2400" dirty="0"/>
              <a:t> </a:t>
            </a:r>
            <a:r>
              <a:rPr lang="en-US" sz="2400" dirty="0" err="1"/>
              <a:t>chuyển</a:t>
            </a:r>
            <a:r>
              <a:rPr lang="en-US" sz="2400" dirty="0"/>
              <a:t> </a:t>
            </a:r>
            <a:r>
              <a:rPr lang="en-US" sz="2400" dirty="0" err="1"/>
              <a:t>đổi</a:t>
            </a:r>
            <a:r>
              <a:rPr lang="en-US" sz="2400" dirty="0"/>
              <a:t> </a:t>
            </a:r>
            <a:r>
              <a:rPr lang="en-US" sz="2400" dirty="0" err="1"/>
              <a:t>số</a:t>
            </a:r>
            <a:r>
              <a:rPr lang="en-US" sz="2400" dirty="0"/>
              <a:t> </a:t>
            </a:r>
            <a:r>
              <a:rPr lang="en-US" sz="2400" dirty="0" err="1"/>
              <a:t>và</a:t>
            </a:r>
            <a:r>
              <a:rPr lang="en-US" sz="2400" dirty="0"/>
              <a:t> </a:t>
            </a:r>
            <a:r>
              <a:rPr lang="en-US" sz="2400" dirty="0" err="1"/>
              <a:t>công</a:t>
            </a:r>
            <a:r>
              <a:rPr lang="en-US" sz="2400" dirty="0"/>
              <a:t> </a:t>
            </a:r>
            <a:r>
              <a:rPr lang="en-US" sz="2400" dirty="0" err="1"/>
              <a:t>nghệ</a:t>
            </a:r>
            <a:r>
              <a:rPr lang="en-US" sz="2400" dirty="0"/>
              <a:t>.</a:t>
            </a:r>
            <a:r>
              <a:rPr lang="vi-VN" sz="2400" dirty="0"/>
              <a:t> Tuy nhiên, nó đối mặt với thách thức về xử lý, lưu trữ, bảo mật và chi phí.</a:t>
            </a:r>
          </a:p>
          <a:p>
            <a:r>
              <a:rPr lang="vi-VN" sz="2400" dirty="0"/>
              <a:t>Các hệ thống xử lý dữ liệu lớn, như kho dữ liệu, hồ dữ liệu và hồ kho dữ liệu, giúp quản lý và phân tích dữ liệu với khối lượng lớn. Trong đó, hệ thống hồ dữ liệu phân tích chuyến bay để xử lý dữ liệu khổng lồ, giúp tối ưu hóa hoạt động và nâng cao trải nghiệm hành khách.</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350595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F5F0-C85F-9BDA-F278-0E5E0C006899}"/>
              </a:ext>
            </a:extLst>
          </p:cNvPr>
          <p:cNvSpPr>
            <a:spLocks noGrp="1"/>
          </p:cNvSpPr>
          <p:nvPr>
            <p:ph type="title"/>
          </p:nvPr>
        </p:nvSpPr>
        <p:spPr/>
        <p:txBody>
          <a:bodyPr/>
          <a:lstStyle/>
          <a:p>
            <a:r>
              <a:rPr lang="vi-VN" dirty="0"/>
              <a:t>Chương 2: Công nghệ sử dụng</a:t>
            </a:r>
            <a:endParaRPr lang="en-US" dirty="0"/>
          </a:p>
        </p:txBody>
      </p:sp>
      <p:sp>
        <p:nvSpPr>
          <p:cNvPr id="3" name="Text Placeholder 2">
            <a:extLst>
              <a:ext uri="{FF2B5EF4-FFF2-40B4-BE49-F238E27FC236}">
                <a16:creationId xmlns:a16="http://schemas.microsoft.com/office/drawing/2014/main" id="{A8439D88-B4D3-5D30-A6E6-402FD3CD4D9E}"/>
              </a:ext>
            </a:extLst>
          </p:cNvPr>
          <p:cNvSpPr>
            <a:spLocks noGrp="1"/>
          </p:cNvSpPr>
          <p:nvPr>
            <p:ph type="body" sz="quarter" idx="13"/>
          </p:nvPr>
        </p:nvSpPr>
        <p:spPr/>
        <p:txBody>
          <a:bodyPr/>
          <a:lstStyle/>
          <a:p>
            <a:r>
              <a:rPr lang="en-US" dirty="0"/>
              <a:t>Apache Hadoop</a:t>
            </a:r>
            <a:endParaRPr lang="vi-VN" dirty="0"/>
          </a:p>
          <a:p>
            <a:r>
              <a:rPr lang="en-US" dirty="0"/>
              <a:t>Apache Spark</a:t>
            </a:r>
            <a:endParaRPr lang="vi-VN" dirty="0"/>
          </a:p>
          <a:p>
            <a:r>
              <a:rPr lang="en-US" dirty="0"/>
              <a:t>Apache Airflow</a:t>
            </a:r>
            <a:endParaRPr lang="vi-VN" dirty="0"/>
          </a:p>
          <a:p>
            <a:r>
              <a:rPr lang="en-US" dirty="0"/>
              <a:t>Apache Kafka </a:t>
            </a:r>
            <a:endParaRPr lang="vi-VN" dirty="0"/>
          </a:p>
          <a:p>
            <a:r>
              <a:rPr lang="en-US" dirty="0"/>
              <a:t>Trino </a:t>
            </a:r>
            <a:endParaRPr lang="vi-VN" dirty="0"/>
          </a:p>
          <a:p>
            <a:r>
              <a:rPr lang="en-US" dirty="0"/>
              <a:t>Apache Hive </a:t>
            </a:r>
            <a:endParaRPr lang="vi-VN" dirty="0"/>
          </a:p>
          <a:p>
            <a:r>
              <a:rPr lang="en-US" dirty="0"/>
              <a:t>Apache Superset </a:t>
            </a:r>
            <a:endParaRPr lang="vi-VN" dirty="0"/>
          </a:p>
          <a:p>
            <a:r>
              <a:rPr lang="vi-VN" dirty="0"/>
              <a:t>Docker Compose</a:t>
            </a:r>
            <a:endParaRPr lang="en-US" dirty="0"/>
          </a:p>
        </p:txBody>
      </p:sp>
      <p:sp>
        <p:nvSpPr>
          <p:cNvPr id="4" name="Slide Number Placeholder 3">
            <a:extLst>
              <a:ext uri="{FF2B5EF4-FFF2-40B4-BE49-F238E27FC236}">
                <a16:creationId xmlns:a16="http://schemas.microsoft.com/office/drawing/2014/main" id="{08F421A0-6321-2788-6B6F-C287BE2118EA}"/>
              </a:ext>
            </a:extLst>
          </p:cNvPr>
          <p:cNvSpPr>
            <a:spLocks noGrp="1"/>
          </p:cNvSpPr>
          <p:nvPr>
            <p:ph type="sldNum" sz="quarter" idx="12"/>
          </p:nvPr>
        </p:nvSpPr>
        <p:spPr/>
        <p:txBody>
          <a:bodyPr/>
          <a:lstStyle/>
          <a:p>
            <a:fld id="{9EA0BE3B-158A-4EDF-80DC-E394A0D1600F}" type="slidenum">
              <a:rPr lang="en-US" smtClean="0"/>
              <a:pPr/>
              <a:t>5</a:t>
            </a:fld>
            <a:endParaRPr lang="en-US"/>
          </a:p>
        </p:txBody>
      </p:sp>
    </p:spTree>
    <p:extLst>
      <p:ext uri="{BB962C8B-B14F-4D97-AF65-F5344CB8AC3E}">
        <p14:creationId xmlns:p14="http://schemas.microsoft.com/office/powerpoint/2010/main" val="1229521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27769-A9A0-2FEA-8300-33F85E512C1F}"/>
              </a:ext>
            </a:extLst>
          </p:cNvPr>
          <p:cNvSpPr>
            <a:spLocks noGrp="1"/>
          </p:cNvSpPr>
          <p:nvPr>
            <p:ph type="title"/>
          </p:nvPr>
        </p:nvSpPr>
        <p:spPr/>
        <p:txBody>
          <a:bodyPr/>
          <a:lstStyle/>
          <a:p>
            <a:r>
              <a:rPr lang="vi-VN" dirty="0"/>
              <a:t>Chương 3: Thiết kế hệ thống</a:t>
            </a:r>
            <a:endParaRPr lang="en-US" dirty="0"/>
          </a:p>
        </p:txBody>
      </p:sp>
      <p:sp>
        <p:nvSpPr>
          <p:cNvPr id="4" name="Slide Number Placeholder 3">
            <a:extLst>
              <a:ext uri="{FF2B5EF4-FFF2-40B4-BE49-F238E27FC236}">
                <a16:creationId xmlns:a16="http://schemas.microsoft.com/office/drawing/2014/main" id="{385B5BFB-117A-B590-758A-0E86E332849C}"/>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6" name="Picture 5" descr="A diagram of a diagram&#10;&#10;Description automatically generated">
            <a:extLst>
              <a:ext uri="{FF2B5EF4-FFF2-40B4-BE49-F238E27FC236}">
                <a16:creationId xmlns:a16="http://schemas.microsoft.com/office/drawing/2014/main" id="{D73FD69B-0615-0C80-7817-8839D3BFC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1201"/>
            <a:ext cx="12192000" cy="4875598"/>
          </a:xfrm>
          <a:prstGeom prst="rect">
            <a:avLst/>
          </a:prstGeom>
        </p:spPr>
      </p:pic>
    </p:spTree>
    <p:extLst>
      <p:ext uri="{BB962C8B-B14F-4D97-AF65-F5344CB8AC3E}">
        <p14:creationId xmlns:p14="http://schemas.microsoft.com/office/powerpoint/2010/main" val="1778941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60AD-AF93-C43E-8DCA-623DD3A95436}"/>
              </a:ext>
            </a:extLst>
          </p:cNvPr>
          <p:cNvSpPr>
            <a:spLocks noGrp="1"/>
          </p:cNvSpPr>
          <p:nvPr>
            <p:ph type="title"/>
          </p:nvPr>
        </p:nvSpPr>
        <p:spPr/>
        <p:txBody>
          <a:bodyPr/>
          <a:lstStyle/>
          <a:p>
            <a:r>
              <a:rPr lang="vi-VN" dirty="0"/>
              <a:t>Chương 4: Triển khai hệ thống</a:t>
            </a:r>
            <a:endParaRPr lang="en-US" dirty="0"/>
          </a:p>
        </p:txBody>
      </p:sp>
      <p:sp>
        <p:nvSpPr>
          <p:cNvPr id="4" name="Slide Number Placeholder 3">
            <a:extLst>
              <a:ext uri="{FF2B5EF4-FFF2-40B4-BE49-F238E27FC236}">
                <a16:creationId xmlns:a16="http://schemas.microsoft.com/office/drawing/2014/main" id="{F34D33F8-ED0A-3A36-B0DD-BBE1537C7BA0}"/>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6" name="Picture 5" descr="A screenshot of a computer&#10;&#10;Description automatically generated">
            <a:extLst>
              <a:ext uri="{FF2B5EF4-FFF2-40B4-BE49-F238E27FC236}">
                <a16:creationId xmlns:a16="http://schemas.microsoft.com/office/drawing/2014/main" id="{ED659D29-0330-51C5-F326-E98EFA14E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254" y="833947"/>
            <a:ext cx="2440202" cy="55496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19208B6-2C54-FC15-1348-A03E9C9C7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14732"/>
            <a:ext cx="2552327" cy="4968815"/>
          </a:xfrm>
          <a:prstGeom prst="rect">
            <a:avLst/>
          </a:prstGeom>
        </p:spPr>
      </p:pic>
    </p:spTree>
    <p:extLst>
      <p:ext uri="{BB962C8B-B14F-4D97-AF65-F5344CB8AC3E}">
        <p14:creationId xmlns:p14="http://schemas.microsoft.com/office/powerpoint/2010/main" val="2672337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A22E-D9B5-3C18-5AFD-63408C1F08D2}"/>
              </a:ext>
            </a:extLst>
          </p:cNvPr>
          <p:cNvSpPr>
            <a:spLocks noGrp="1"/>
          </p:cNvSpPr>
          <p:nvPr>
            <p:ph type="title"/>
          </p:nvPr>
        </p:nvSpPr>
        <p:spPr/>
        <p:txBody>
          <a:bodyPr/>
          <a:lstStyle/>
          <a:p>
            <a:r>
              <a:rPr lang="vi-VN" dirty="0"/>
              <a:t>Chương 5: Demo</a:t>
            </a:r>
            <a:endParaRPr lang="en-US" dirty="0"/>
          </a:p>
        </p:txBody>
      </p:sp>
      <p:sp>
        <p:nvSpPr>
          <p:cNvPr id="4" name="Slide Number Placeholder 3">
            <a:extLst>
              <a:ext uri="{FF2B5EF4-FFF2-40B4-BE49-F238E27FC236}">
                <a16:creationId xmlns:a16="http://schemas.microsoft.com/office/drawing/2014/main" id="{6040C02D-A241-04BC-FFDB-BA8C854E17DF}"/>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5" name="demo_final">
            <a:hlinkClick r:id="" action="ppaction://media"/>
            <a:extLst>
              <a:ext uri="{FF2B5EF4-FFF2-40B4-BE49-F238E27FC236}">
                <a16:creationId xmlns:a16="http://schemas.microsoft.com/office/drawing/2014/main" id="{E51FFC51-E7E5-D45D-1D04-F0154C922B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5349" y="843285"/>
            <a:ext cx="9841301" cy="5535733"/>
          </a:xfrm>
          <a:prstGeom prst="rect">
            <a:avLst/>
          </a:prstGeom>
        </p:spPr>
      </p:pic>
    </p:spTree>
    <p:extLst>
      <p:ext uri="{BB962C8B-B14F-4D97-AF65-F5344CB8AC3E}">
        <p14:creationId xmlns:p14="http://schemas.microsoft.com/office/powerpoint/2010/main" val="20263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9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9</a:t>
            </a:fld>
            <a:endParaRPr lang="en-US"/>
          </a:p>
        </p:txBody>
      </p:sp>
    </p:spTree>
    <p:extLst>
      <p:ext uri="{BB962C8B-B14F-4D97-AF65-F5344CB8AC3E}">
        <p14:creationId xmlns:p14="http://schemas.microsoft.com/office/powerpoint/2010/main" val="279062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236</Words>
  <Application>Microsoft Office PowerPoint</Application>
  <PresentationFormat>Widescreen</PresentationFormat>
  <Paragraphs>33</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Lato</vt:lpstr>
      <vt:lpstr>Office Theme</vt:lpstr>
      <vt:lpstr>PowerPoint Presentation</vt:lpstr>
      <vt:lpstr>PowerPoint Presentation</vt:lpstr>
      <vt:lpstr>Nội dung chính</vt:lpstr>
      <vt:lpstr>Chương 1: Giới thiệu đề tài</vt:lpstr>
      <vt:lpstr>Chương 2: Công nghệ sử dụng</vt:lpstr>
      <vt:lpstr>Chương 3: Thiết kế hệ thống</vt:lpstr>
      <vt:lpstr>Chương 4: Triển khai hệ thống</vt:lpstr>
      <vt:lpstr>Chương 5: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Ngoc Bao 20215529</cp:lastModifiedBy>
  <cp:revision>11</cp:revision>
  <dcterms:created xsi:type="dcterms:W3CDTF">2021-05-28T04:32:29Z</dcterms:created>
  <dcterms:modified xsi:type="dcterms:W3CDTF">2024-12-29T10:33:53Z</dcterms:modified>
</cp:coreProperties>
</file>